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941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0" r:id="rId4"/>
    <p:sldId id="271" r:id="rId5"/>
    <p:sldId id="259" r:id="rId6"/>
    <p:sldId id="260" r:id="rId7"/>
    <p:sldId id="261" r:id="rId8"/>
    <p:sldId id="268" r:id="rId9"/>
    <p:sldId id="272" r:id="rId10"/>
    <p:sldId id="269" r:id="rId11"/>
    <p:sldId id="273" r:id="rId12"/>
    <p:sldId id="263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12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ABC1-61E7-9045-A88A-5653C4C45725}" type="datetimeFigureOut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1A3F7-39D7-3E4B-B3C7-CDAEC25BC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8807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7FCD-BD1A-FF4C-A0C0-4C643F1BB7E9}" type="datetimeFigureOut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4BF9-1299-F441-AA19-850095793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8294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3D5E0-A2A6-B340-A9F8-6774B021C8D8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EBA-46B3-C945-AD33-85498BEAB6EE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ABE223-3ADA-2948-9ECE-4CBE3080171D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4D65-C71E-5443-B42C-F73223E80F93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3A-637F-4048-9C50-B90463E37036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3CBA-04C0-F742-B319-3D7171E296B8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BA077C-3CDA-C54F-8CC0-EB16D03F37A1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EDDD-346D-F043-8083-4F9198942A3A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E3D4-1115-FD47-BBF0-6D52281F79C8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D551-709F-EB4C-A917-C4BF39ACE47D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DE4FC9-A90A-FF40-A2B2-F3D9576556D7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5FAF1A-B687-9C43-A3BD-581D84F767AA}" type="datetime1">
              <a:rPr lang="en-US" smtClean="0"/>
              <a:pPr/>
              <a:t>8/23/13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524000"/>
            <a:ext cx="9144000" cy="21236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Futura Condensed"/>
                <a:ea typeface="Segoe UI" pitchFamily="34" charset="0"/>
                <a:cs typeface="Futura Condensed"/>
              </a:rPr>
              <a:t>FACILITATING 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Futura Condensed"/>
                <a:ea typeface="Segoe UI" pitchFamily="34" charset="0"/>
                <a:cs typeface="Futura Condensed"/>
              </a:rPr>
              <a:t>THE QUESTION FORMULATION TECHNIQUE™ (QFT™)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 descr="log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48200"/>
            <a:ext cx="1600200" cy="1102691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2400" y="5524500"/>
            <a:ext cx="2057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www.rightquestion.org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 2001- 2012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-106" charset="0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Condensed" pitchFamily="-106" charset="0"/>
              <a:ea typeface="Times New Roman" pitchFamily="-106" charset="0"/>
            </a:endParaRPr>
          </a:p>
        </p:txBody>
      </p:sp>
      <p:pic>
        <p:nvPicPr>
          <p:cNvPr id="9" name="Picture 8" descr="creative-commons-badge-icons-by-nc-s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165850"/>
            <a:ext cx="1219200" cy="3048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4. Name 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open-ended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5. Name disadvantages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open-ended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>
                <a:latin typeface="Arial"/>
                <a:cs typeface="Arial"/>
              </a:rPr>
              <a:t>6.  Review your list of questions and change one closed-ended question into an open-ended. </a:t>
            </a:r>
          </a:p>
          <a:p>
            <a:pPr marL="457200" indent="-457200">
              <a:buAutoNum type="arabicPeriod" startAt="3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/>
            <a:r>
              <a:rPr lang="en-US" sz="2000" dirty="0" smtClean="0">
                <a:latin typeface="Arial"/>
                <a:cs typeface="Arial"/>
              </a:rPr>
              <a:t>      Then, change one open-ended question into a closed-ended one.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PRIORITIZE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209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Arial"/>
                <a:cs typeface="Arial"/>
              </a:rPr>
              <a:t>Choose the three most important questions from your list.   </a:t>
            </a:r>
          </a:p>
          <a:p>
            <a:pPr lvl="0"/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Keep in mind the QFocus.</a:t>
            </a:r>
          </a:p>
          <a:p>
            <a:pPr lvl="0"/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Mark each priority question with an “</a:t>
            </a:r>
            <a:r>
              <a:rPr lang="en-US" sz="2000" b="1" dirty="0" smtClean="0">
                <a:latin typeface="Arial"/>
                <a:cs typeface="Arial"/>
              </a:rPr>
              <a:t>X</a:t>
            </a:r>
            <a:r>
              <a:rPr lang="en-US" sz="2000" dirty="0" smtClean="0">
                <a:latin typeface="Arial"/>
                <a:cs typeface="Arial"/>
              </a:rPr>
              <a:t>”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 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SHARE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685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000" dirty="0" smtClean="0">
                <a:latin typeface="Arial"/>
                <a:cs typeface="Arial"/>
              </a:rPr>
              <a:t>Please share:</a:t>
            </a: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The questions you changed from closed to open-ended and from open-ended to closed. Read each question as originally written and how it was changed</a:t>
            </a:r>
          </a:p>
          <a:p>
            <a:pPr marL="457200" indent="-457200"/>
            <a:endParaRPr lang="en-US" sz="2000" dirty="0" smtClean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your three priority questions</a:t>
            </a:r>
          </a:p>
          <a:p>
            <a:pPr marL="457200" lvl="0" indent="-457200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your rationale for selecting those three</a:t>
            </a:r>
          </a:p>
          <a:p>
            <a:pPr marL="457200" lvl="0" indent="-457200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the numbers of your priority questions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NEXT STEPS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514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How are you going to use your three priority questions?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REFLECTION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0465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1.	What did you learn?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/>
                <a:cs typeface="Arial"/>
              </a:rPr>
              <a:t>What value does it have?</a:t>
            </a:r>
          </a:p>
          <a:p>
            <a:pPr marL="457200" indent="-457200"/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ABOUT THIS TEMPLATE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  <a:latin typeface="Futura Condensed"/>
                <a:ea typeface="Segoe UI" pitchFamily="34" charset="0"/>
                <a:cs typeface="Futura Condensed"/>
              </a:rPr>
              <a:t>        </a:t>
            </a: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8" name="Picture 7" descr="creative-commons-badge-icons-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619500" y="3085366"/>
            <a:ext cx="1600200" cy="393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683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/>
                <a:ea typeface="Cambria Math" pitchFamily="18" charset="0"/>
                <a:cs typeface="Arial"/>
              </a:rPr>
              <a:t>The Right Question Institute </a:t>
            </a:r>
            <a:r>
              <a:rPr lang="en-US" sz="1400" dirty="0" smtClean="0">
                <a:latin typeface="Arial"/>
                <a:ea typeface="Cambria Math" pitchFamily="18" charset="0"/>
                <a:cs typeface="Arial"/>
              </a:rPr>
              <a:t>offers many of our materials through a Creative Commons License and we encourage you to make use of and/or share this resource. Please reference the Right Question Institute as the source on any materials you use.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/>
              <a:ea typeface="Cambria Math" pitchFamily="18" charset="0"/>
              <a:cs typeface="Arial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ea typeface="Cambria Math" pitchFamily="18" charset="0"/>
                <a:cs typeface="Arial"/>
              </a:rPr>
              <a:t>Source: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ea typeface="Times"/>
                <a:cs typeface="Arial"/>
              </a:rPr>
              <a:t>www.rightquestion.org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905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Just add a Question Focus to this template to facilitate the Question Formulation Technique™ in your classroom or to introduce the process to colleagues.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Futura Condensed"/>
                <a:ea typeface="Segoe UI" pitchFamily="34" charset="0"/>
                <a:cs typeface="Futura Condensed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Ask 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Change any statement into a question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Futura Condensed"/>
                <a:ea typeface="Segoe UI" pitchFamily="34" charset="0"/>
                <a:cs typeface="Futura Condensed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Ask 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Change any statement into a question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What might be difficult about following these rules?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PRODUCING THE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464242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Follow the Rules for Producing Questions.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Number your questions. 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16280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/>
                <a:cs typeface="Arial"/>
              </a:rPr>
              <a:t>QFocus:</a:t>
            </a:r>
            <a:br>
              <a:rPr lang="en-US" sz="2200" dirty="0" smtClean="0">
                <a:latin typeface="Arial"/>
                <a:cs typeface="Arial"/>
              </a:rPr>
            </a:br>
            <a:endParaRPr lang="en-US" sz="2200" dirty="0" smtClean="0">
              <a:latin typeface="Arial"/>
              <a:cs typeface="Arial"/>
            </a:endParaRPr>
          </a:p>
          <a:p>
            <a:pPr algn="ctr"/>
            <a:endParaRPr lang="en-US" sz="2200" dirty="0">
              <a:latin typeface="Arial"/>
              <a:cs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IMPROVING THE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905000"/>
            <a:ext cx="662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You might have these two kinds of questions in your list:</a:t>
            </a:r>
          </a:p>
          <a:p>
            <a:endParaRPr lang="en-US" sz="2000" b="1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Closed-ended questions</a:t>
            </a:r>
            <a:r>
              <a:rPr lang="en-US" sz="2000" dirty="0" smtClean="0">
                <a:latin typeface="Arial"/>
                <a:cs typeface="Arial"/>
              </a:rPr>
              <a:t> – they can be answered with “yes” or “no” or with one word.</a:t>
            </a:r>
          </a:p>
          <a:p>
            <a:pPr>
              <a:buFont typeface="Arial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Open-ended questions</a:t>
            </a:r>
            <a:r>
              <a:rPr lang="en-US" sz="2000" dirty="0" smtClean="0">
                <a:latin typeface="Arial"/>
                <a:cs typeface="Arial"/>
              </a:rPr>
              <a:t> – they require an explanation and cannot be answered with yes” or “no” or with one word.</a:t>
            </a:r>
            <a:endParaRPr lang="en-US" sz="2000" b="1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>
                <a:latin typeface="Arial"/>
                <a:cs typeface="Arial"/>
              </a:rPr>
              <a:t>Identify closed- and open-ended questions. </a:t>
            </a:r>
          </a:p>
          <a:p>
            <a:pPr marL="457200" indent="-457200">
              <a:buAutoNum type="arabicPeriod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Mark the closed-ended questions with a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 and the open-ended questions with an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O.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2. Name 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closed-ended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3. Name disadvantages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closed-ended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439</TotalTime>
  <Words>529</Words>
  <Application>Microsoft Macintosh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Flythe</dc:creator>
  <cp:lastModifiedBy>Luz Santana</cp:lastModifiedBy>
  <cp:revision>30</cp:revision>
  <dcterms:created xsi:type="dcterms:W3CDTF">2013-08-23T15:52:27Z</dcterms:created>
  <dcterms:modified xsi:type="dcterms:W3CDTF">2013-08-23T15:54:08Z</dcterms:modified>
</cp:coreProperties>
</file>