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6" r:id="rId8"/>
    <p:sldId id="264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D4B6BF-15DC-4014-B80D-B413F1C455FF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066D64-46A1-4174-9FAA-8469BBD74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D4B6BF-15DC-4014-B80D-B413F1C455FF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66D64-46A1-4174-9FAA-8469BBD74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D4B6BF-15DC-4014-B80D-B413F1C455FF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66D64-46A1-4174-9FAA-8469BBD74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D4B6BF-15DC-4014-B80D-B413F1C455FF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66D64-46A1-4174-9FAA-8469BBD747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D4B6BF-15DC-4014-B80D-B413F1C455FF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66D64-46A1-4174-9FAA-8469BBD747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D4B6BF-15DC-4014-B80D-B413F1C455FF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66D64-46A1-4174-9FAA-8469BBD747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D4B6BF-15DC-4014-B80D-B413F1C455FF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66D64-46A1-4174-9FAA-8469BBD74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D4B6BF-15DC-4014-B80D-B413F1C455FF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66D64-46A1-4174-9FAA-8469BBD747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D4B6BF-15DC-4014-B80D-B413F1C455FF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66D64-46A1-4174-9FAA-8469BBD74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9D4B6BF-15DC-4014-B80D-B413F1C455FF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066D64-46A1-4174-9FAA-8469BBD74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D4B6BF-15DC-4014-B80D-B413F1C455FF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066D64-46A1-4174-9FAA-8469BBD747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9D4B6BF-15DC-4014-B80D-B413F1C455FF}" type="datetimeFigureOut">
              <a:rPr lang="en-US" smtClean="0"/>
              <a:pPr/>
              <a:t>8/26/2013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9066D64-46A1-4174-9FAA-8469BBD747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Baveuse" pitchFamily="2" charset="0"/>
              </a:rPr>
              <a:t>Graph of the Week</a:t>
            </a:r>
            <a:endParaRPr lang="en-US" sz="4400" dirty="0">
              <a:solidFill>
                <a:schemeClr val="tx1"/>
              </a:solidFill>
              <a:latin typeface="Baveuse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Gungsuh" pitchFamily="18" charset="-127"/>
                <a:ea typeface="Gungsuh" pitchFamily="18" charset="-127"/>
              </a:rPr>
              <a:t>How to read, understand, and analyze real world data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Gungsuh" pitchFamily="18" charset="-127"/>
              <a:ea typeface="Gungsuh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057400"/>
            <a:ext cx="5592290" cy="3201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Describe in your own words what you think is happening in the graph below.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19400" y="3276600"/>
            <a:ext cx="91440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24600" y="3429000"/>
            <a:ext cx="99060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5486400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information do you think we need to understand this graph better?</a:t>
            </a:r>
            <a:endParaRPr lang="en-US" sz="2800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EEN_BIRTHS.sff_s640x549-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1981200"/>
            <a:ext cx="6078190" cy="367744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Does this help?</a:t>
            </a: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EEN_BIRTHS.sff_s640x549-0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828800"/>
            <a:ext cx="6615394" cy="378221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EEN_BIRTHS.sff_s640x549-00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589624"/>
            <a:ext cx="4038600" cy="2308989"/>
          </a:xfrm>
        </p:spPr>
      </p:pic>
      <p:pic>
        <p:nvPicPr>
          <p:cNvPr id="6" name="Content Placeholder 5" descr="teenpregnancy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76618" y="2743200"/>
            <a:ext cx="2781507" cy="195818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 this help…?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TEEN_BIRTHS.sff_s640x54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1653381"/>
            <a:ext cx="4876800" cy="4181475"/>
          </a:xfrm>
          <a:ln>
            <a:solidFill>
              <a:srgbClr val="C00000"/>
            </a:solidFill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we have enough information now to figure out what this graph is about?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1828800"/>
            <a:ext cx="16764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We need a TITLE or HEADING for the graph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09600" y="3886200"/>
            <a:ext cx="16002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What the numbers along the y-axis mean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15200" y="5181600"/>
            <a:ext cx="16002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A time frame or timeline along the x-axis 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514600" y="5181600"/>
            <a:ext cx="4572000" cy="8382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286000" y="2895600"/>
            <a:ext cx="609600" cy="2971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EEN_BIRTHS.sff_s640x54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1653381"/>
            <a:ext cx="4876800" cy="418147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you think the teen birth rate might be in 2013? What do you predict?</a:t>
            </a:r>
            <a:endParaRPr lang="en-US" dirty="0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literaturereviewhq.com/wp-content/uploads/2011/12/literature_review_how_to_wri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590800"/>
            <a:ext cx="4876800" cy="325503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90600" y="533400"/>
            <a:ext cx="73152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Let’s Write!</a:t>
            </a:r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sz="2400" dirty="0" smtClean="0"/>
              <a:t>Write a few complete sentences that describe what the graph is telling you.</a:t>
            </a:r>
            <a:endParaRPr lang="en-US" sz="24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Due THIS FRIDAY:</a:t>
            </a:r>
          </a:p>
          <a:p>
            <a:pPr marL="514350" indent="-514350">
              <a:buAutoNum type="arabicPeriod"/>
            </a:pPr>
            <a:r>
              <a:rPr lang="en-US" dirty="0" smtClean="0"/>
              <a:t>Think of something that interests you (i.e. music, movies, </a:t>
            </a:r>
            <a:r>
              <a:rPr lang="en-US" dirty="0" smtClean="0"/>
              <a:t>Angels baseball, skateboarding, texting</a:t>
            </a:r>
            <a:r>
              <a:rPr lang="en-US" dirty="0" smtClean="0"/>
              <a:t>, </a:t>
            </a:r>
            <a:r>
              <a:rPr lang="en-US" dirty="0" smtClean="0"/>
              <a:t>law enforcement, cats, </a:t>
            </a:r>
            <a:r>
              <a:rPr lang="en-US" dirty="0" smtClean="0"/>
              <a:t>etc</a:t>
            </a:r>
            <a:r>
              <a:rPr lang="en-US" dirty="0" smtClean="0"/>
              <a:t>.)</a:t>
            </a:r>
          </a:p>
          <a:p>
            <a:pPr marL="514350" indent="-514350">
              <a:buAutoNum type="arabicPeriod"/>
            </a:pPr>
            <a:r>
              <a:rPr lang="en-US" dirty="0" smtClean="0"/>
              <a:t>In a newspaper, magazine, or website, find a graph that shows a </a:t>
            </a:r>
            <a:r>
              <a:rPr lang="en-US" dirty="0" smtClean="0"/>
              <a:t>statistical graph </a:t>
            </a:r>
            <a:r>
              <a:rPr lang="en-US" dirty="0" smtClean="0"/>
              <a:t>on your interest</a:t>
            </a:r>
            <a:r>
              <a:rPr lang="en-US" dirty="0" smtClean="0"/>
              <a:t>. (it can be a line graph, pie chart, bar graph, etc)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Be sure to choose a graph that is detailed and easy to understand.</a:t>
            </a:r>
          </a:p>
          <a:p>
            <a:pPr marL="514350" indent="-514350">
              <a:buAutoNum type="arabicPeriod"/>
            </a:pPr>
            <a:r>
              <a:rPr lang="en-US" dirty="0" smtClean="0"/>
              <a:t>Attach your graph to a blank sheet of paper with your name on it.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assignment (10 pts)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577</TotalTime>
  <Words>231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Graph of the Week</vt:lpstr>
      <vt:lpstr>Describe in your own words what you think is happening in the graph below.</vt:lpstr>
      <vt:lpstr>Does this help?</vt:lpstr>
      <vt:lpstr>Slide 4</vt:lpstr>
      <vt:lpstr>Will this help…?</vt:lpstr>
      <vt:lpstr>Do we have enough information now to figure out what this graph is about?</vt:lpstr>
      <vt:lpstr>What do you think the teen birth rate might be in 2013? What do you predict?</vt:lpstr>
      <vt:lpstr>Slide 8</vt:lpstr>
      <vt:lpstr>HW assignment (10 pts)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 of the Week</dc:title>
  <dc:creator>kelly johlic</dc:creator>
  <cp:lastModifiedBy>kelly</cp:lastModifiedBy>
  <cp:revision>61</cp:revision>
  <dcterms:created xsi:type="dcterms:W3CDTF">2013-08-24T20:13:22Z</dcterms:created>
  <dcterms:modified xsi:type="dcterms:W3CDTF">2013-08-27T04:11:02Z</dcterms:modified>
</cp:coreProperties>
</file>